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2598"/>
  </p:normalViewPr>
  <p:slideViewPr>
    <p:cSldViewPr snapToGrid="0">
      <p:cViewPr varScale="1">
        <p:scale>
          <a:sx n="112" d="100"/>
          <a:sy n="112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F1B716-C682-A6BA-C206-B15E140C1F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397E5CC-595D-015A-C442-FB4D872937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21B95B-2C3A-E8AD-221B-552022F88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57197-C751-5343-9B67-5C0C8803C8E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41393B-54A5-CFE8-2FAB-B6BA7B571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FCFB611-441D-762C-2247-144E3F1E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1CEF-2261-C947-91CC-AC6D64034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3826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C163EB-40FC-22E9-CBC7-A07360065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F76D8F-443E-B43B-4BCB-BCBC3E4229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81091D-A41B-CE89-50D3-9B43A6FC9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57197-C751-5343-9B67-5C0C8803C8E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50BA41-F18B-BF14-9128-DB9E1FB4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A24724-955D-33A6-6F90-DDC926EE6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1CEF-2261-C947-91CC-AC6D64034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292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3A940E0-C0D0-E54D-729C-F7C07AD725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F9929DD-B6C7-AFD5-4ED1-DAD741CEE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AE23E4-D0C0-E31A-7ED2-891D42430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57197-C751-5343-9B67-5C0C8803C8E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88AFB0-788D-ECDC-977D-C1EE9C013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86CE2F-11C3-8C84-9C56-6D341DABA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1CEF-2261-C947-91CC-AC6D64034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5209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28D405-A23B-3381-23F3-26112326A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9BBF55-543E-F123-F8FD-6C76A5115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E55DE91-FDE2-9CD4-62A5-8A4580D84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57197-C751-5343-9B67-5C0C8803C8E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3F4191-2395-B7F5-785E-CB8163DD7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06D773-5E73-79A1-0150-1757DC58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1CEF-2261-C947-91CC-AC6D64034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586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8BDFBC-9C20-78F6-DD12-7F0B47091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4BF0269-FE53-ACDD-4B92-BE79EB7BD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FDF96D-D1ED-7317-7014-8FBAF9656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57197-C751-5343-9B67-5C0C8803C8E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CAD8B6-0704-79BC-6350-138939B47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C5353C9-5616-CE5D-4829-01020AD1B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1CEF-2261-C947-91CC-AC6D64034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209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84F954-354F-4C10-CDA0-0DDB11C24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DC13F3-71AD-C3CC-50B9-98A85A27A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7B6EE58-5622-9DBD-31DB-74017FD8C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894763-7AE5-902B-7404-CC386FF3E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57197-C751-5343-9B67-5C0C8803C8E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66645B9-07F5-7AF6-70FD-72335CBA4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7DAE67C-2C08-AFF4-9FFC-FE828C5E7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1CEF-2261-C947-91CC-AC6D64034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849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0DDBFA-B63E-0254-BF42-1AC1E98C2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85174F1-F0CB-635A-E3CA-B5C220FE6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F70AA3-5BA0-D273-F9C0-C98AA188C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408DEF1-D0A5-E9C3-BB39-CB44655701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646F286-8CC9-2607-9263-336B88FC53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50E794B-AEE9-6CF1-1EAF-C9DD36B63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57197-C751-5343-9B67-5C0C8803C8E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6792D02-B1E0-0175-37DB-1E3DF5D2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7765DD4-41E0-6E13-B045-32CEA698B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1CEF-2261-C947-91CC-AC6D64034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647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6F1544-DDC6-54DD-FBB0-2FCE47439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C8BFB3B-13D7-6F7B-3CEE-17F32691F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57197-C751-5343-9B67-5C0C8803C8E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170C77D-6A8C-175A-BB3F-575032CDB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E472827-0667-7C32-4C24-EDEFE2022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1CEF-2261-C947-91CC-AC6D64034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948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2B6878D-023A-272C-7FBC-DB1F80793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57197-C751-5343-9B67-5C0C8803C8E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B7EA176-9B93-2C69-0C15-CB6569EC6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6B6161A-DE0A-7ABF-9FD0-711B253F1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1CEF-2261-C947-91CC-AC6D64034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9296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83FC32-E749-A46C-3F85-7CD179692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1A4C20-7726-8A58-C9C4-4EA3DA02C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A18A180-CB6D-6BB8-3BAD-F4EE9ADB5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997735C-D0E0-17F6-7E23-D3F200B26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57197-C751-5343-9B67-5C0C8803C8E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B702A74-F7B4-7245-FE70-A3D5678FA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83499D-5F3E-BCBB-6A15-14102481F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1CEF-2261-C947-91CC-AC6D64034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06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71ED8D-8BBD-3509-2CF0-DE9015C98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994827D-C1A3-5B7F-7F05-CCE4B13BFF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1BD0891-F7FA-679A-163A-181343AD33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B55DEE-56F0-154A-0456-91B259D7B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57197-C751-5343-9B67-5C0C8803C8E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CCF5D37-4BE9-CD18-E1C1-2D7777731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7FD9932-B843-89E3-550B-DDFDE23B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B1CEF-2261-C947-91CC-AC6D64034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065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F68D4E8-21C2-E54B-BEA4-2918C7572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1606EA-8508-8D53-B9D0-35A1CE529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C6DB84-E0E0-8EC5-0413-80BF002CDC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57197-C751-5343-9B67-5C0C8803C8E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754A8C-55BF-34D2-50D2-48C2AB06F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5F7A76-DA82-7C94-F2AA-54B1A1228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B1CEF-2261-C947-91CC-AC6D64034B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255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co 3">
            <a:extLst>
              <a:ext uri="{FF2B5EF4-FFF2-40B4-BE49-F238E27FC236}">
                <a16:creationId xmlns:a16="http://schemas.microsoft.com/office/drawing/2014/main" id="{85FBAA3C-E7BB-FD1E-274B-042DB7038798}"/>
              </a:ext>
            </a:extLst>
          </p:cNvPr>
          <p:cNvSpPr/>
          <p:nvPr/>
        </p:nvSpPr>
        <p:spPr>
          <a:xfrm>
            <a:off x="-2522124" y="1226598"/>
            <a:ext cx="6295092" cy="260068"/>
          </a:xfrm>
          <a:prstGeom prst="arc">
            <a:avLst>
              <a:gd name="adj1" fmla="val 16200000"/>
              <a:gd name="adj2" fmla="val 21597511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1D13C352-E2D5-8C50-4857-311EE084E27E}"/>
              </a:ext>
            </a:extLst>
          </p:cNvPr>
          <p:cNvSpPr/>
          <p:nvPr/>
        </p:nvSpPr>
        <p:spPr>
          <a:xfrm>
            <a:off x="542606" y="5838058"/>
            <a:ext cx="3481587" cy="801831"/>
          </a:xfrm>
          <a:prstGeom prst="round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>
              <a:buClr>
                <a:srgbClr val="000000"/>
              </a:buClr>
              <a:defRPr/>
            </a:pPr>
            <a:r>
              <a:rPr lang="it-IT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Costo pacchetto escluso trasferta:</a:t>
            </a:r>
          </a:p>
          <a:p>
            <a:pPr eaLnBrk="1" hangingPunct="1">
              <a:buClr>
                <a:srgbClr val="000000"/>
              </a:buClr>
              <a:defRPr/>
            </a:pPr>
            <a:r>
              <a:rPr lang="it-IT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giorno 4 ore di servizio euro: </a:t>
            </a:r>
            <a:r>
              <a:rPr lang="it-IT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2.570 + iva</a:t>
            </a:r>
          </a:p>
          <a:p>
            <a:pPr eaLnBrk="1" hangingPunct="1">
              <a:buClr>
                <a:srgbClr val="000000"/>
              </a:buClr>
              <a:defRPr/>
            </a:pPr>
            <a:r>
              <a:rPr lang="it-IT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giorni 4 ore di servizio euro: </a:t>
            </a:r>
            <a:r>
              <a:rPr lang="it-IT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3.950 + iva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5C32929-662C-DEF8-D561-6BBC6DD41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7267062-1717-8AA4-0BD3-5ABFA299AA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159" y="215854"/>
            <a:ext cx="1882635" cy="526063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F5CA4020-0892-FD20-2041-8D6B0D5F882A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0BBB3497-55B6-9F47-2ADF-933654AEE971}"/>
              </a:ext>
            </a:extLst>
          </p:cNvPr>
          <p:cNvSpPr txBox="1">
            <a:spLocks/>
          </p:cNvSpPr>
          <p:nvPr/>
        </p:nvSpPr>
        <p:spPr>
          <a:xfrm>
            <a:off x="544723" y="3209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b="1" dirty="0">
                <a:latin typeface="Poppins" pitchFamily="2" charset="77"/>
                <a:cs typeface="Poppins" pitchFamily="2" charset="77"/>
              </a:rPr>
              <a:t>RADUNO DI ELSA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B5E92DA2-FE82-A070-A4AA-C9002F33F10D}"/>
              </a:ext>
            </a:extLst>
          </p:cNvPr>
          <p:cNvSpPr txBox="1">
            <a:spLocks/>
          </p:cNvSpPr>
          <p:nvPr/>
        </p:nvSpPr>
        <p:spPr>
          <a:xfrm>
            <a:off x="542606" y="1336528"/>
            <a:ext cx="5227159" cy="41403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4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RADUNO DI ELSA</a:t>
            </a:r>
          </a:p>
          <a:p>
            <a:pPr marL="0" indent="0" algn="just">
              <a:buNone/>
            </a:pPr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Cavalcando l’onda della nuova uscita del film Frozen 2, organizzare un mega raduno di Elsa in cui tutte le bambine potranno recarsi al centro con il costume della loro beniamina e cantare, ballare e fare attività con la vera Elsa! Può essere una buona idea per il carnevale 2020 quella di utilizzare il tema «Principesse e Supereroi», creando un’arena per i supereroi e facendo sfilare tutte le Elsa che si presenteranno.</a:t>
            </a:r>
          </a:p>
          <a:p>
            <a:pPr marL="0" indent="0" algn="just">
              <a:buNone/>
            </a:pPr>
            <a:endParaRPr lang="it-IT" sz="1200" dirty="0">
              <a:latin typeface="Calibri" panose="020F0502020204030204" pitchFamily="34" charset="0"/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itolo 1">
            <a:extLst>
              <a:ext uri="{FF2B5EF4-FFF2-40B4-BE49-F238E27FC236}">
                <a16:creationId xmlns:a16="http://schemas.microsoft.com/office/drawing/2014/main" id="{7468A111-302F-F917-355F-44FB65E73757}"/>
              </a:ext>
            </a:extLst>
          </p:cNvPr>
          <p:cNvSpPr txBox="1">
            <a:spLocks/>
          </p:cNvSpPr>
          <p:nvPr/>
        </p:nvSpPr>
        <p:spPr>
          <a:xfrm>
            <a:off x="544723" y="8944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dirty="0">
              <a:solidFill>
                <a:srgbClr val="F08B0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Immagine 6" descr="DSCF5514.JPG">
            <a:extLst>
              <a:ext uri="{FF2B5EF4-FFF2-40B4-BE49-F238E27FC236}">
                <a16:creationId xmlns:a16="http://schemas.microsoft.com/office/drawing/2014/main" id="{D4DE6A63-9C9B-D174-715F-B29F47F5FF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038" y="3720354"/>
            <a:ext cx="5227158" cy="2859166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magine 19" descr="Immagine che contiene vestiti, persona, vestito, testo&#10;&#10;Descrizione generata automaticamente">
            <a:extLst>
              <a:ext uri="{FF2B5EF4-FFF2-40B4-BE49-F238E27FC236}">
                <a16:creationId xmlns:a16="http://schemas.microsoft.com/office/drawing/2014/main" id="{C5575763-0FB4-DEA8-54FE-61C5AA4393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9763" y="1097726"/>
            <a:ext cx="2286000" cy="2489200"/>
          </a:xfrm>
          <a:prstGeom prst="roundRect">
            <a:avLst/>
          </a:prstGeom>
        </p:spPr>
      </p:pic>
      <p:pic>
        <p:nvPicPr>
          <p:cNvPr id="22" name="Immagine 21" descr="Immagine che contiene testo, vestiti, persona, calzature&#10;&#10;Descrizione generata automaticamente">
            <a:extLst>
              <a:ext uri="{FF2B5EF4-FFF2-40B4-BE49-F238E27FC236}">
                <a16:creationId xmlns:a16="http://schemas.microsoft.com/office/drawing/2014/main" id="{D8D074C9-40FF-2E98-8749-E557575048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00977" y="1097726"/>
            <a:ext cx="2146300" cy="2489200"/>
          </a:xfrm>
          <a:prstGeom prst="roundRect">
            <a:avLst/>
          </a:prstGeom>
        </p:spPr>
      </p:pic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03BFDA06-4A2E-39E6-F18F-B08445827167}"/>
              </a:ext>
            </a:extLst>
          </p:cNvPr>
          <p:cNvSpPr txBox="1"/>
          <p:nvPr/>
        </p:nvSpPr>
        <p:spPr>
          <a:xfrm>
            <a:off x="542606" y="3125681"/>
            <a:ext cx="52271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it-IT" sz="14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Il pacchetto comprende: </a:t>
            </a:r>
          </a:p>
          <a:p>
            <a:pPr marL="0" indent="0">
              <a:buNone/>
            </a:pPr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 Palco 3x4 mt con passerella per sfilata 4x1 mt</a:t>
            </a:r>
          </a:p>
          <a:p>
            <a:pPr marL="0" indent="0">
              <a:buNone/>
            </a:pPr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 Impianto audio</a:t>
            </a:r>
          </a:p>
          <a:p>
            <a:pPr marL="0" indent="0">
              <a:buNone/>
            </a:pPr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 Moquette per ricreare la palestra dei supereroi con materiale per percorso ginnico</a:t>
            </a:r>
          </a:p>
          <a:p>
            <a:pPr marL="0" indent="0">
              <a:buNone/>
            </a:pPr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- 2 animatori travestiti da Elsa e Spiderman</a:t>
            </a:r>
          </a:p>
          <a:p>
            <a:pPr marL="0" indent="0">
              <a:buNone/>
            </a:pPr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- 1 presentatore</a:t>
            </a:r>
          </a:p>
          <a:p>
            <a:pPr marL="0" indent="0">
              <a:buNone/>
            </a:pPr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- 500 gadget a tema</a:t>
            </a:r>
          </a:p>
          <a:p>
            <a:pPr marL="0" indent="0">
              <a:buNone/>
            </a:pPr>
            <a:r>
              <a:rPr lang="it-IT" sz="14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Richiediamo:</a:t>
            </a:r>
          </a:p>
          <a:p>
            <a:pPr marL="0" indent="0">
              <a:buNone/>
            </a:pPr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 Spazio adeguato</a:t>
            </a:r>
          </a:p>
          <a:p>
            <a:pPr marL="0" indent="0">
              <a:buNone/>
            </a:pPr>
            <a:r>
              <a:rPr lang="it-IT" sz="14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 Presa di corrente industriale con attacco domestico o CE blu</a:t>
            </a:r>
          </a:p>
          <a:p>
            <a:endParaRPr lang="it-IT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6249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172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3350</dc:creator>
  <cp:lastModifiedBy>Matteo Artusa</cp:lastModifiedBy>
  <cp:revision>2</cp:revision>
  <dcterms:created xsi:type="dcterms:W3CDTF">2023-06-06T12:45:52Z</dcterms:created>
  <dcterms:modified xsi:type="dcterms:W3CDTF">2024-09-30T13:40:08Z</dcterms:modified>
</cp:coreProperties>
</file>